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D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2336" y="640080"/>
            <a:ext cx="2006663" cy="20116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108960"/>
            <a:ext cx="121916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spc="200">
                <a:solidFill>
                  <a:srgbClr val="3CA29E"/>
                </a:solidFill>
                <a:latin typeface="JetBrains Mono"/>
              </a:rPr>
              <a:t>AI QADAM · MEETUP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657600"/>
            <a:ext cx="12191695" cy="1463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4400" b="1">
                <a:solidFill>
                  <a:srgbClr val="E6EBED"/>
                </a:solidFill>
                <a:latin typeface="Inter"/>
              </a:rPr>
              <a:t>Talk title goes here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212080"/>
            <a:ext cx="12191695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800" b="0">
                <a:solidFill>
                  <a:srgbClr val="E6EBED"/>
                </a:solidFill>
                <a:latin typeface="Inter"/>
              </a:rPr>
              <a:t>Speaker Name · Role at Company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5715000"/>
            <a:ext cx="121916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>
                <a:solidFill>
                  <a:srgbClr val="9AA4A9"/>
                </a:solidFill>
                <a:latin typeface="JetBrains Mono"/>
              </a:rPr>
              <a:t>Meetup #N · Tashkent · 2026-MM-DD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6419088"/>
            <a:ext cx="188600" cy="310896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46734" y="6473952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spc="200">
                <a:solidFill>
                  <a:srgbClr val="9AA4A9"/>
                </a:solidFill>
                <a:latin typeface="Inter"/>
              </a:rPr>
              <a:t>AI QADAM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0" y="64739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9AA4A9"/>
                </a:solidFill>
                <a:latin typeface="JetBrains Mono"/>
              </a:rPr>
              <a:t>#AIQadam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D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spc="200">
                <a:solidFill>
                  <a:srgbClr val="3CA29E"/>
                </a:solidFill>
                <a:latin typeface="JetBrains Mono"/>
              </a:rPr>
              <a:t>01 · WHO IS SPEAKING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777240" y="1371600"/>
            <a:ext cx="4114800" cy="4114800"/>
          </a:xfrm>
          <a:prstGeom prst="rect">
            <a:avLst/>
          </a:prstGeom>
          <a:solidFill>
            <a:srgbClr val="2B313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77240" y="1371600"/>
            <a:ext cx="4114800" cy="4114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0">
                <a:solidFill>
                  <a:srgbClr val="9AA4A9"/>
                </a:solidFill>
                <a:latin typeface="JetBrains Mono"/>
              </a:rPr>
              <a:t>[ photo / 1:1 ]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0" y="1371600"/>
            <a:ext cx="5943600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E6EBED"/>
                </a:solidFill>
                <a:latin typeface="Inter"/>
              </a:rPr>
              <a:t>Speaker Name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0" y="2103120"/>
            <a:ext cx="5943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3CA29E"/>
                </a:solidFill>
                <a:latin typeface="JetBrains Mono"/>
              </a:rPr>
              <a:t>Role · Company · Country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0" y="2743200"/>
            <a:ext cx="59436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E6EBED"/>
                </a:solidFill>
                <a:latin typeface="Inter"/>
              </a:rPr>
              <a:t>Two-to-three sentences of bio. What you build, what you've shipped, what got you on this stage. Keep it concrete — credentials read as noise; outcomes read as proof.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0" y="5212080"/>
            <a:ext cx="5943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spc="100">
                <a:solidFill>
                  <a:srgbClr val="9AA4A9"/>
                </a:solidFill>
                <a:latin typeface="JetBrains Mono"/>
              </a:rPr>
              <a:t>TODAY:  Talk title</a:t>
            </a:r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19088"/>
            <a:ext cx="188600" cy="31089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46734" y="6473952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spc="200">
                <a:solidFill>
                  <a:srgbClr val="9AA4A9"/>
                </a:solidFill>
                <a:latin typeface="Inter"/>
              </a:rPr>
              <a:t>AI QADAM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0" y="64739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9AA4A9"/>
                </a:solidFill>
                <a:latin typeface="JetBrains Mono"/>
              </a:rPr>
              <a:t>#AIQadam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D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25603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spc="250">
                <a:solidFill>
                  <a:srgbClr val="3CA29E"/>
                </a:solidFill>
                <a:latin typeface="JetBrains Mono"/>
              </a:rPr>
              <a:t>SECTION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3108960"/>
            <a:ext cx="1051560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>
                <a:solidFill>
                  <a:srgbClr val="E6EBED"/>
                </a:solidFill>
                <a:latin typeface="Inter"/>
              </a:rPr>
              <a:t>Section heading goes here</a:t>
            </a:r>
          </a:p>
        </p:txBody>
      </p:sp>
      <p:sp>
        <p:nvSpPr>
          <p:cNvPr id="5" name="Rectangle 4"/>
          <p:cNvSpPr/>
          <p:nvPr/>
        </p:nvSpPr>
        <p:spPr>
          <a:xfrm>
            <a:off x="777240" y="4480560"/>
            <a:ext cx="731520" cy="54864"/>
          </a:xfrm>
          <a:prstGeom prst="rect">
            <a:avLst/>
          </a:prstGeom>
          <a:solidFill>
            <a:srgbClr val="3CA2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19088"/>
            <a:ext cx="188600" cy="3108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6734" y="6473952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spc="200">
                <a:solidFill>
                  <a:srgbClr val="9AA4A9"/>
                </a:solidFill>
                <a:latin typeface="Inter"/>
              </a:rPr>
              <a:t>AI QADAM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0" y="64739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9AA4A9"/>
                </a:solidFill>
                <a:latin typeface="JetBrains Mono"/>
              </a:rPr>
              <a:t>#AIQadam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D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73152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spc="200">
                <a:solidFill>
                  <a:srgbClr val="3CA29E"/>
                </a:solidFill>
                <a:latin typeface="JetBrains Mono"/>
              </a:rPr>
              <a:t>02 · CONTENT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118872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200" b="1">
                <a:solidFill>
                  <a:srgbClr val="E6EBED"/>
                </a:solidFill>
                <a:latin typeface="Inter"/>
              </a:rPr>
              <a:t>Slide heading — one clear claim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2286000"/>
            <a:ext cx="1051560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0">
                <a:solidFill>
                  <a:srgbClr val="9AA4A9"/>
                </a:solidFill>
                <a:latin typeface="Inter"/>
              </a:rPr>
              <a:t>One sentence supporting the claim. Concrete, not abstract.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77240" y="3108960"/>
            <a:ext cx="105156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1200"/>
              </a:spcAft>
            </a:pPr>
            <a:r>
              <a:rPr sz="1800">
                <a:solidFill>
                  <a:srgbClr val="E6EBED"/>
                </a:solidFill>
                <a:latin typeface="Inter"/>
              </a:rPr>
              <a:t>·  First point — keep it short. One thought per bullet.</a:t>
            </a:r>
          </a:p>
          <a:p>
            <a:pPr algn="l">
              <a:spcAft>
                <a:spcPts val="1200"/>
              </a:spcAft>
            </a:pPr>
            <a:r>
              <a:rPr sz="1800">
                <a:solidFill>
                  <a:srgbClr val="E6EBED"/>
                </a:solidFill>
                <a:latin typeface="Inter"/>
              </a:rPr>
              <a:t>·  Second point — concrete number, real example, or one verb.</a:t>
            </a:r>
          </a:p>
          <a:p>
            <a:pPr algn="l">
              <a:spcAft>
                <a:spcPts val="1200"/>
              </a:spcAft>
            </a:pPr>
            <a:r>
              <a:rPr sz="1800">
                <a:solidFill>
                  <a:srgbClr val="E6EBED"/>
                </a:solidFill>
                <a:latin typeface="Inter"/>
              </a:rPr>
              <a:t>·  Third point — if you need a fourth, it should be a new slide.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19088"/>
            <a:ext cx="188600" cy="3108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46734" y="6473952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spc="200">
                <a:solidFill>
                  <a:srgbClr val="9AA4A9"/>
                </a:solidFill>
                <a:latin typeface="Inter"/>
              </a:rPr>
              <a:t>AI QADAM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739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9AA4A9"/>
                </a:solidFill>
                <a:latin typeface="JetBrains Mono"/>
              </a:rPr>
              <a:t>#AIQadam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D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77240" y="640080"/>
            <a:ext cx="18288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0" b="1">
                <a:solidFill>
                  <a:srgbClr val="3CA29E"/>
                </a:solidFill>
                <a:latin typeface="Inter"/>
              </a:rPr>
              <a:t>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77240" y="2103120"/>
            <a:ext cx="10515600" cy="32004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600" b="0">
                <a:solidFill>
                  <a:srgbClr val="E6EBED"/>
                </a:solidFill>
                <a:latin typeface="Inter"/>
              </a:rPr>
              <a:t>The most important thing about this talk
fits in one sentence.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77240" y="52120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>
                <a:solidFill>
                  <a:srgbClr val="9AA4A9"/>
                </a:solidFill>
                <a:latin typeface="JetBrains Mono"/>
              </a:rPr>
              <a:t>— Author, source</a:t>
            </a:r>
          </a:p>
        </p:txBody>
      </p:sp>
      <p:pic>
        <p:nvPicPr>
          <p:cNvPr id="6" name="Picture 5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6419088"/>
            <a:ext cx="188600" cy="31089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46734" y="6473952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spc="200">
                <a:solidFill>
                  <a:srgbClr val="9AA4A9"/>
                </a:solidFill>
                <a:latin typeface="Inter"/>
              </a:rPr>
              <a:t>AI QADAM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0" y="64739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9AA4A9"/>
                </a:solidFill>
                <a:latin typeface="JetBrains Mono"/>
              </a:rPr>
              <a:t>#AIQadam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1D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4966" y="914400"/>
            <a:ext cx="3101207" cy="310896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4297680"/>
            <a:ext cx="12191695" cy="640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2400" b="0">
                <a:solidFill>
                  <a:srgbClr val="E6EBED"/>
                </a:solidFill>
                <a:latin typeface="Inter"/>
              </a:rPr>
              <a:t>Thanks — let's keep building together.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120640"/>
            <a:ext cx="121916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9AA4A9"/>
                </a:solidFill>
                <a:latin typeface="JetBrains Mono"/>
              </a:rPr>
              <a:t>your.email@domain.com   ·   @yourhandle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5577840"/>
            <a:ext cx="12191695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400" b="0">
                <a:solidFill>
                  <a:srgbClr val="9AA4A9"/>
                </a:solidFill>
                <a:latin typeface="JetBrains Mono"/>
              </a:rPr>
              <a:t>#AIQadam   ·   brand.aiqadam.org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6419088"/>
            <a:ext cx="188600" cy="3108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46734" y="6473952"/>
            <a:ext cx="2743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spc="200">
                <a:solidFill>
                  <a:srgbClr val="9AA4A9"/>
                </a:solidFill>
                <a:latin typeface="Inter"/>
              </a:rPr>
              <a:t>AI QADAM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58400" y="6473952"/>
            <a:ext cx="1828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000" b="0">
                <a:solidFill>
                  <a:srgbClr val="9AA4A9"/>
                </a:solidFill>
                <a:latin typeface="JetBrains Mono"/>
              </a:rPr>
              <a:t>#AIQadam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